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2" r:id="rId14"/>
    <p:sldId id="293" r:id="rId15"/>
    <p:sldId id="268" r:id="rId16"/>
    <p:sldId id="269" r:id="rId17"/>
    <p:sldId id="294" r:id="rId18"/>
    <p:sldId id="270" r:id="rId19"/>
    <p:sldId id="271" r:id="rId20"/>
    <p:sldId id="272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9" r:id="rId35"/>
    <p:sldId id="290" r:id="rId36"/>
    <p:sldId id="28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9FEEC-797E-4D7E-B3AA-25DEF70E4D4E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DDDE9-57EE-4386-A4B1-5362C2EDA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01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DDDE9-57EE-4386-A4B1-5362C2EDADD6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DDDE9-57EE-4386-A4B1-5362C2EDADD6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DDDE9-57EE-4386-A4B1-5362C2EDADD6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DDDE9-57EE-4386-A4B1-5362C2EDADD6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DDDE9-57EE-4386-A4B1-5362C2EDADD6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DDDE9-57EE-4386-A4B1-5362C2EDADD6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94F7-81A1-44E4-B602-14145053BF14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6F15-89F5-4998-A8D3-2CA1B97B7B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94F7-81A1-44E4-B602-14145053BF14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6F15-89F5-4998-A8D3-2CA1B97B7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94F7-81A1-44E4-B602-14145053BF14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6F15-89F5-4998-A8D3-2CA1B97B7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94F7-81A1-44E4-B602-14145053BF14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6F15-89F5-4998-A8D3-2CA1B97B7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94F7-81A1-44E4-B602-14145053BF14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7E36F15-89F5-4998-A8D3-2CA1B97B7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94F7-81A1-44E4-B602-14145053BF14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6F15-89F5-4998-A8D3-2CA1B97B7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94F7-81A1-44E4-B602-14145053BF14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6F15-89F5-4998-A8D3-2CA1B97B7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94F7-81A1-44E4-B602-14145053BF14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6F15-89F5-4998-A8D3-2CA1B97B7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94F7-81A1-44E4-B602-14145053BF14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6F15-89F5-4998-A8D3-2CA1B97B7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94F7-81A1-44E4-B602-14145053BF14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6F15-89F5-4998-A8D3-2CA1B97B7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94F7-81A1-44E4-B602-14145053BF14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6F15-89F5-4998-A8D3-2CA1B97B7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E294F7-81A1-44E4-B602-14145053BF14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E36F15-89F5-4998-A8D3-2CA1B97B7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msha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Citrix Roaming Session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55450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Users guide for Citrix Roaming Sessions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1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This slide demonstrates Soarian Patient Record.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(**Note it is displayed within the Roaming Session**)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2" y="1600200"/>
            <a:ext cx="7777855" cy="4708525"/>
          </a:xfrm>
        </p:spPr>
      </p:pic>
    </p:spTree>
    <p:extLst>
      <p:ext uri="{BB962C8B-B14F-4D97-AF65-F5344CB8AC3E}">
        <p14:creationId xmlns:p14="http://schemas.microsoft.com/office/powerpoint/2010/main" val="252216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To access Ask Safety Guy, EHR, General Order Sets, Operational Reporting Framework, Reprint Facility and OMS Job Status click where it says Links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26" y="1600200"/>
            <a:ext cx="7792147" cy="47085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762000"/>
            <a:ext cx="619048" cy="27619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7620000" y="1038190"/>
            <a:ext cx="228600" cy="12478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40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6095999" cy="11430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When you click on Links you get a pull down menu with the links to each. 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Click on where you would like to go.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26" y="1600200"/>
            <a:ext cx="7792147" cy="47085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9" y="76200"/>
            <a:ext cx="1657143" cy="1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7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If you click EHR you will be directed here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26" y="1600200"/>
            <a:ext cx="7792147" cy="4708525"/>
          </a:xfrm>
        </p:spPr>
      </p:pic>
    </p:spTree>
    <p:extLst>
      <p:ext uri="{BB962C8B-B14F-4D97-AF65-F5344CB8AC3E}">
        <p14:creationId xmlns:p14="http://schemas.microsoft.com/office/powerpoint/2010/main" val="72332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6324867" cy="11430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While in EHR if you wish to return to Soarian Patient Record please close out of EHR.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Note: **DO NOT CLICK**</a:t>
            </a:r>
            <a:b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“LINK TO SOARIAN PATIENT RECORD”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26" y="1600200"/>
            <a:ext cx="7792147" cy="47085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667" y="762000"/>
            <a:ext cx="2133333" cy="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4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6400800" cy="11430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When you are finished in Patient Record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LOG OFF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using the Log Off link in the top right corner.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2" y="1600200"/>
            <a:ext cx="7777855" cy="47085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33400"/>
            <a:ext cx="1333333" cy="704762"/>
          </a:xfrm>
          <a:prstGeom prst="rect">
            <a:avLst/>
          </a:prstGeom>
        </p:spPr>
      </p:pic>
      <p:cxnSp>
        <p:nvCxnSpPr>
          <p:cNvPr id="9" name="Straight Arrow Connector 8"/>
          <p:cNvCxnSpPr>
            <a:endCxn id="5" idx="2"/>
          </p:cNvCxnSpPr>
          <p:nvPr/>
        </p:nvCxnSpPr>
        <p:spPr>
          <a:xfrm flipH="1" flipV="1">
            <a:off x="7753267" y="1238162"/>
            <a:ext cx="323933" cy="10478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1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Once you LOG OFF you will be directed back to the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CareLink Dashboard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2" y="1600200"/>
            <a:ext cx="7777855" cy="4708525"/>
          </a:xfrm>
        </p:spPr>
      </p:pic>
    </p:spTree>
    <p:extLst>
      <p:ext uri="{BB962C8B-B14F-4D97-AF65-F5344CB8AC3E}">
        <p14:creationId xmlns:p14="http://schemas.microsoft.com/office/powerpoint/2010/main" val="1696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ause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your Roaming Session by clicking on the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SUSPEND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button.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ou can then move to a different computer and resume your Roaming Session.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2" y="1600200"/>
            <a:ext cx="7777855" cy="47085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33400"/>
            <a:ext cx="742857" cy="69523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209800" y="1228638"/>
            <a:ext cx="5486400" cy="47149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30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When you click the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 Log Off Button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at the bottom of the Roaming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ession.  This will close your Roaming Session.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2" y="1600200"/>
            <a:ext cx="7777855" cy="4708525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179" y="514362"/>
            <a:ext cx="571429" cy="59047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2438400" y="1104838"/>
            <a:ext cx="5484779" cy="48387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8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Once the Roaming Session is successfully closed you will be back to your Desktop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7" y="1600200"/>
            <a:ext cx="7849746" cy="4708525"/>
          </a:xfrm>
        </p:spPr>
      </p:pic>
    </p:spTree>
    <p:extLst>
      <p:ext uri="{BB962C8B-B14F-4D97-AF65-F5344CB8AC3E}">
        <p14:creationId xmlns:p14="http://schemas.microsoft.com/office/powerpoint/2010/main" val="370363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On the Desktop you will see the myApps Icon  </a:t>
            </a:r>
            <a:br>
              <a:rPr lang="en-US" sz="2400" b="1" dirty="0" smtClean="0"/>
            </a:br>
            <a:r>
              <a:rPr lang="en-US" sz="2400" b="1" dirty="0" smtClean="0"/>
              <a:t>*Double Click the myApps Icon*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599" y="533400"/>
            <a:ext cx="628571" cy="6285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947271"/>
            <a:ext cx="11684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y APPS Icon</a:t>
            </a:r>
            <a:endParaRPr lang="en-US" sz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7" y="1600200"/>
            <a:ext cx="7849746" cy="4708525"/>
          </a:xfrm>
        </p:spPr>
      </p:pic>
      <p:cxnSp>
        <p:nvCxnSpPr>
          <p:cNvPr id="15" name="Straight Arrow Connector 14"/>
          <p:cNvCxnSpPr/>
          <p:nvPr/>
        </p:nvCxnSpPr>
        <p:spPr>
          <a:xfrm flipV="1">
            <a:off x="1117630" y="1161971"/>
            <a:ext cx="6730969" cy="16574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95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To restart the Roaming Session at another location </a:t>
            </a:r>
            <a:br>
              <a:rPr lang="en-US" sz="2400" dirty="0" smtClean="0"/>
            </a:br>
            <a:r>
              <a:rPr lang="en-US" sz="2400" dirty="0" smtClean="0"/>
              <a:t>you can re-click the </a:t>
            </a:r>
            <a:r>
              <a:rPr lang="en-US" sz="2400" dirty="0"/>
              <a:t>myApps </a:t>
            </a:r>
            <a:r>
              <a:rPr lang="en-US" sz="2400" dirty="0" smtClean="0"/>
              <a:t>Icon and Log back In 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*Double Click the myApps Icon*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7" y="1600200"/>
            <a:ext cx="7849746" cy="4708525"/>
          </a:xfrm>
        </p:spPr>
      </p:pic>
    </p:spTree>
    <p:extLst>
      <p:ext uri="{BB962C8B-B14F-4D97-AF65-F5344CB8AC3E}">
        <p14:creationId xmlns:p14="http://schemas.microsoft.com/office/powerpoint/2010/main" val="15499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The Network Login page will display</a:t>
            </a:r>
            <a:br>
              <a:rPr lang="en-US" sz="2400" b="1" dirty="0" smtClean="0"/>
            </a:br>
            <a:r>
              <a:rPr lang="en-US" sz="2400" b="1" dirty="0" smtClean="0"/>
              <a:t>*Username &amp; Password are required*</a:t>
            </a:r>
            <a:endParaRPr lang="en-US" sz="2400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26" y="1600200"/>
            <a:ext cx="7792147" cy="4708525"/>
          </a:xfrm>
        </p:spPr>
      </p:pic>
    </p:spTree>
    <p:extLst>
      <p:ext uri="{BB962C8B-B14F-4D97-AF65-F5344CB8AC3E}">
        <p14:creationId xmlns:p14="http://schemas.microsoft.com/office/powerpoint/2010/main" val="384586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The Network Login page will display</a:t>
            </a:r>
            <a:br>
              <a:rPr lang="en-US" sz="2400" b="1" dirty="0" smtClean="0"/>
            </a:br>
            <a:r>
              <a:rPr lang="en-US" sz="2400" b="1" dirty="0" smtClean="0"/>
              <a:t>*Username &amp; Password are required*</a:t>
            </a:r>
            <a:endParaRPr lang="en-US" sz="2400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26" y="1600200"/>
            <a:ext cx="7792147" cy="4708525"/>
          </a:xfrm>
        </p:spPr>
      </p:pic>
    </p:spTree>
    <p:extLst>
      <p:ext uri="{BB962C8B-B14F-4D97-AF65-F5344CB8AC3E}">
        <p14:creationId xmlns:p14="http://schemas.microsoft.com/office/powerpoint/2010/main" val="384586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Your Citrix Roaming Session will begin loading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2" y="1600200"/>
            <a:ext cx="7777855" cy="4708525"/>
          </a:xfrm>
        </p:spPr>
      </p:pic>
    </p:spTree>
    <p:extLst>
      <p:ext uri="{BB962C8B-B14F-4D97-AF65-F5344CB8AC3E}">
        <p14:creationId xmlns:p14="http://schemas.microsoft.com/office/powerpoint/2010/main" val="144733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When your Citrix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Roaming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Session is loading it will also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load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your User Profile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2" y="1600200"/>
            <a:ext cx="7777855" cy="4708525"/>
          </a:xfrm>
        </p:spPr>
      </p:pic>
    </p:spTree>
    <p:extLst>
      <p:ext uri="{BB962C8B-B14F-4D97-AF65-F5344CB8AC3E}">
        <p14:creationId xmlns:p14="http://schemas.microsoft.com/office/powerpoint/2010/main" val="262203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086600" cy="11430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Your Roaming Session will load and there will be a CareLink Icon on the desktop.  Double click the CareLink Icon to load your Dashboard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2" y="1600200"/>
            <a:ext cx="7777855" cy="47085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33400"/>
            <a:ext cx="695238" cy="74285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066800" y="1276257"/>
            <a:ext cx="6705600" cy="4763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24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Your CareLink Dashboard will display. 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All CareLink applications are available through the Citrix roaming session.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2" y="1600200"/>
            <a:ext cx="7777855" cy="4708525"/>
          </a:xfrm>
        </p:spPr>
      </p:pic>
    </p:spTree>
    <p:extLst>
      <p:ext uri="{BB962C8B-B14F-4D97-AF65-F5344CB8AC3E}">
        <p14:creationId xmlns:p14="http://schemas.microsoft.com/office/powerpoint/2010/main" val="423399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To access CareLink applications (EHR, Patient Record, VA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Pacs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MAK) please click on one of the links.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4709160"/>
          </a:xfrm>
        </p:spPr>
      </p:pic>
    </p:spTree>
    <p:extLst>
      <p:ext uri="{BB962C8B-B14F-4D97-AF65-F5344CB8AC3E}">
        <p14:creationId xmlns:p14="http://schemas.microsoft.com/office/powerpoint/2010/main" val="254789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This slide demonstrates Soarian Patient Record.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(**Note it is displayed within the Roaming Session**)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2" y="1600200"/>
            <a:ext cx="7777855" cy="4708525"/>
          </a:xfrm>
        </p:spPr>
      </p:pic>
    </p:spTree>
    <p:extLst>
      <p:ext uri="{BB962C8B-B14F-4D97-AF65-F5344CB8AC3E}">
        <p14:creationId xmlns:p14="http://schemas.microsoft.com/office/powerpoint/2010/main" val="270812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Why do you want to use </a:t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latin typeface="Arial" pitchFamily="34" charset="0"/>
                <a:cs typeface="Arial" pitchFamily="34" charset="0"/>
              </a:rPr>
              <a:t>Remote Citrix Server access?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When using the Remote Citrix Server all applications are run remotely from the MSHA data center.</a:t>
            </a:r>
          </a:p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Disabling Pop-up blockers or adding special applications i.e. Java, ActiveX, etc. are not required.</a:t>
            </a:r>
          </a:p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Currently the only way to remotely view PACs and e-MAR is through the Citrix Server.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9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The Network Login page will display</a:t>
            </a:r>
            <a:br>
              <a:rPr lang="en-US" sz="2400" b="1" dirty="0" smtClean="0"/>
            </a:br>
            <a:r>
              <a:rPr lang="en-US" sz="2400" b="1" dirty="0" smtClean="0"/>
              <a:t>*Username &amp; Password are required*</a:t>
            </a:r>
            <a:endParaRPr lang="en-US" sz="2400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26" y="1600200"/>
            <a:ext cx="7792147" cy="4708525"/>
          </a:xfrm>
        </p:spPr>
      </p:pic>
    </p:spTree>
    <p:extLst>
      <p:ext uri="{BB962C8B-B14F-4D97-AF65-F5344CB8AC3E}">
        <p14:creationId xmlns:p14="http://schemas.microsoft.com/office/powerpoint/2010/main" val="136315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Using any computer with the Internet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Go to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2"/>
              </a:rPr>
              <a:t>www.msha.com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Click on MSHA portals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85800"/>
            <a:ext cx="1457143" cy="390476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12" y="1600200"/>
            <a:ext cx="7551576" cy="4708525"/>
          </a:xfrm>
        </p:spPr>
      </p:pic>
      <p:cxnSp>
        <p:nvCxnSpPr>
          <p:cNvPr id="11" name="Straight Arrow Connector 10"/>
          <p:cNvCxnSpPr/>
          <p:nvPr/>
        </p:nvCxnSpPr>
        <p:spPr>
          <a:xfrm flipV="1">
            <a:off x="5867400" y="1076276"/>
            <a:ext cx="990600" cy="18193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13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5976821" cy="11430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Click on connection steps for initial use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 to download the Citrix Client. 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(**This only has to be done one time**)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708" y="762000"/>
            <a:ext cx="2266667" cy="247619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12" y="1600200"/>
            <a:ext cx="7551576" cy="4708525"/>
          </a:xfrm>
        </p:spPr>
      </p:pic>
      <p:cxnSp>
        <p:nvCxnSpPr>
          <p:cNvPr id="15" name="Straight Arrow Connector 14"/>
          <p:cNvCxnSpPr/>
          <p:nvPr/>
        </p:nvCxnSpPr>
        <p:spPr>
          <a:xfrm flipV="1">
            <a:off x="4267200" y="1009619"/>
            <a:ext cx="2443508" cy="34861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17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67818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Click 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myApps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26" y="1600200"/>
            <a:ext cx="7792147" cy="47085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85800"/>
            <a:ext cx="809524" cy="27619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3429000" y="961990"/>
            <a:ext cx="4191000" cy="37624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50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Logon using your Username, Password and Token #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before entering the token #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you have to enter your 4 digit PIN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7786796" cy="4708525"/>
          </a:xfrm>
        </p:spPr>
      </p:pic>
    </p:spTree>
    <p:extLst>
      <p:ext uri="{BB962C8B-B14F-4D97-AF65-F5344CB8AC3E}">
        <p14:creationId xmlns:p14="http://schemas.microsoft.com/office/powerpoint/2010/main" val="841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Your Citrix Roaming Session will begin loading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2" y="1600200"/>
            <a:ext cx="7777855" cy="4708525"/>
          </a:xfrm>
        </p:spPr>
      </p:pic>
    </p:spTree>
    <p:extLst>
      <p:ext uri="{BB962C8B-B14F-4D97-AF65-F5344CB8AC3E}">
        <p14:creationId xmlns:p14="http://schemas.microsoft.com/office/powerpoint/2010/main" val="331993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65532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 the Roaming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Session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CareLink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Icon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57200"/>
            <a:ext cx="990476" cy="838095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12" y="1600200"/>
            <a:ext cx="7551576" cy="4708525"/>
          </a:xfrm>
        </p:spPr>
      </p:pic>
      <p:cxnSp>
        <p:nvCxnSpPr>
          <p:cNvPr id="13" name="Straight Arrow Connector 12"/>
          <p:cNvCxnSpPr/>
          <p:nvPr/>
        </p:nvCxnSpPr>
        <p:spPr>
          <a:xfrm flipV="1">
            <a:off x="1447800" y="1295295"/>
            <a:ext cx="5943600" cy="22099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95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Your CareLink Dashboard will display. 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All CareLink applications are available through the Citrix roaming session.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2" y="1600200"/>
            <a:ext cx="7777855" cy="4708525"/>
          </a:xfrm>
        </p:spPr>
      </p:pic>
    </p:spTree>
    <p:extLst>
      <p:ext uri="{BB962C8B-B14F-4D97-AF65-F5344CB8AC3E}">
        <p14:creationId xmlns:p14="http://schemas.microsoft.com/office/powerpoint/2010/main" val="157780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274638"/>
            <a:ext cx="6934201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Single Click on the Roaming Session Icon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57200"/>
            <a:ext cx="857143" cy="800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26" y="1600200"/>
            <a:ext cx="7792147" cy="4708525"/>
          </a:xfrm>
        </p:spPr>
      </p:pic>
      <p:cxnSp>
        <p:nvCxnSpPr>
          <p:cNvPr id="9" name="Straight Arrow Connector 8"/>
          <p:cNvCxnSpPr/>
          <p:nvPr/>
        </p:nvCxnSpPr>
        <p:spPr>
          <a:xfrm flipV="1">
            <a:off x="2895600" y="1257200"/>
            <a:ext cx="4724400" cy="1638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8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Your Citrix Roaming Session will begin loading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2" y="1600200"/>
            <a:ext cx="7777855" cy="4708525"/>
          </a:xfrm>
        </p:spPr>
      </p:pic>
    </p:spTree>
    <p:extLst>
      <p:ext uri="{BB962C8B-B14F-4D97-AF65-F5344CB8AC3E}">
        <p14:creationId xmlns:p14="http://schemas.microsoft.com/office/powerpoint/2010/main" val="123515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When your Citrix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Roaming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Session is loading it will also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load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your User Profile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2" y="1600200"/>
            <a:ext cx="7777855" cy="4708525"/>
          </a:xfrm>
        </p:spPr>
      </p:pic>
    </p:spTree>
    <p:extLst>
      <p:ext uri="{BB962C8B-B14F-4D97-AF65-F5344CB8AC3E}">
        <p14:creationId xmlns:p14="http://schemas.microsoft.com/office/powerpoint/2010/main" val="386147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086600" cy="11430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Your Roaming Session will load and there will be a CareLink Icon on the desktop.  Double click the CareLink Icon to load your Dashboard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2" y="1600200"/>
            <a:ext cx="7777855" cy="47085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33400"/>
            <a:ext cx="695238" cy="74285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066800" y="1276257"/>
            <a:ext cx="6705600" cy="6287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58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Your CareLink Dashboard will display.  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All CareLink applications are available through the Citrix roaming session.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2" y="1600200"/>
            <a:ext cx="7777855" cy="4708525"/>
          </a:xfrm>
        </p:spPr>
      </p:pic>
    </p:spTree>
    <p:extLst>
      <p:ext uri="{BB962C8B-B14F-4D97-AF65-F5344CB8AC3E}">
        <p14:creationId xmlns:p14="http://schemas.microsoft.com/office/powerpoint/2010/main" val="4998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To access CareLink applications (EHR, Patient Record, VA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Pacs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MAK) click on one of the links.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2" y="1600200"/>
            <a:ext cx="7777855" cy="4708525"/>
          </a:xfrm>
        </p:spPr>
      </p:pic>
    </p:spTree>
    <p:extLst>
      <p:ext uri="{BB962C8B-B14F-4D97-AF65-F5344CB8AC3E}">
        <p14:creationId xmlns:p14="http://schemas.microsoft.com/office/powerpoint/2010/main" val="277483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835</TotalTime>
  <Words>475</Words>
  <Application>Microsoft Office PowerPoint</Application>
  <PresentationFormat>On-screen Show (4:3)</PresentationFormat>
  <Paragraphs>47</Paragraphs>
  <Slides>36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Apex</vt:lpstr>
      <vt:lpstr>Citrix Roaming Session</vt:lpstr>
      <vt:lpstr>On the Desktop you will see the myApps Icon   *Double Click the myApps Icon*</vt:lpstr>
      <vt:lpstr>The Network Login page will display *Username &amp; Password are required*</vt:lpstr>
      <vt:lpstr>Single Click on the Roaming Session Icon </vt:lpstr>
      <vt:lpstr>Your Citrix Roaming Session will begin loading</vt:lpstr>
      <vt:lpstr>When your Citrix Roaming Session is loading it will also load your User Profile</vt:lpstr>
      <vt:lpstr>Your Roaming Session will load and there will be a CareLink Icon on the desktop.  Double click the CareLink Icon to load your Dashboard</vt:lpstr>
      <vt:lpstr>Your CareLink Dashboard will display.   All CareLink applications are available through the Citrix roaming session.</vt:lpstr>
      <vt:lpstr>To access CareLink applications (EHR, Patient Record, VA Pacs, MAK) click on one of the links.</vt:lpstr>
      <vt:lpstr>This slide demonstrates Soarian Patient Record. (**Note it is displayed within the Roaming Session**)</vt:lpstr>
      <vt:lpstr>To access Ask Safety Guy, EHR, General Order Sets, Operational Reporting Framework, Reprint Facility and OMS Job Status click where it says Links</vt:lpstr>
      <vt:lpstr>When you click on Links you get a pull down menu with the links to each.   Click on where you would like to go.</vt:lpstr>
      <vt:lpstr>If you click EHR you will be directed here</vt:lpstr>
      <vt:lpstr>While in EHR if you wish to return to Soarian Patient Record please close out of EHR. Note: **DO NOT CLICK** “LINK TO SOARIAN PATIENT RECORD”</vt:lpstr>
      <vt:lpstr>When you are finished in Patient Record  LOG OFF  using the Log Off link in the top right corner.</vt:lpstr>
      <vt:lpstr>Once you LOG OFF you will be directed back to the  CareLink Dashboard</vt:lpstr>
      <vt:lpstr>Pause your Roaming Session by clicking on the SUSPEND button. You can then move to a different computer and resume your Roaming Session.</vt:lpstr>
      <vt:lpstr>When you click the RED Log Off Button at the bottom of the Roaming Session.  This will close your Roaming Session.</vt:lpstr>
      <vt:lpstr>Once the Roaming Session is successfully closed you will be back to your Desktop</vt:lpstr>
      <vt:lpstr>To restart the Roaming Session at another location  you can re-click the myApps Icon and Log back In   *Double Click the myApps Icon*</vt:lpstr>
      <vt:lpstr>The Network Login page will display *Username &amp; Password are required*</vt:lpstr>
      <vt:lpstr>The Network Login page will display *Username &amp; Password are required*</vt:lpstr>
      <vt:lpstr>Your Citrix Roaming Session will begin loading</vt:lpstr>
      <vt:lpstr>When your Citrix Roaming Session is loading it will also load your User Profile</vt:lpstr>
      <vt:lpstr>Your Roaming Session will load and there will be a CareLink Icon on the desktop.  Double click the CareLink Icon to load your Dashboard</vt:lpstr>
      <vt:lpstr>Your CareLink Dashboard will display.   All CareLink applications are available through the Citrix roaming session.</vt:lpstr>
      <vt:lpstr>To access CareLink applications (EHR, Patient Record, VA Pacs, MAK) please click on one of the links.</vt:lpstr>
      <vt:lpstr>This slide demonstrates Soarian Patient Record. (**Note it is displayed within the Roaming Session**)</vt:lpstr>
      <vt:lpstr>Why do you want to use  Remote Citrix Server access?</vt:lpstr>
      <vt:lpstr>Using any computer with the Internet Go to www.msha.com Click on MSHA portals</vt:lpstr>
      <vt:lpstr>Click on connection steps for initial use  to download the Citrix Client.   (**This only has to be done one time**)</vt:lpstr>
      <vt:lpstr>Click on myApps</vt:lpstr>
      <vt:lpstr>Logon using your Username, Password and Token # before entering the token #  you have to enter your 4 digit PIN</vt:lpstr>
      <vt:lpstr>Your Citrix Roaming Session will begin loading</vt:lpstr>
      <vt:lpstr>Click on the Roaming Session CareLink Icon </vt:lpstr>
      <vt:lpstr>Your CareLink Dashboard will display.   All CareLink applications are available through the Citrix roaming session.</vt:lpstr>
    </vt:vector>
  </TitlesOfParts>
  <Company>Mountain States Health Alliance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 Bowers</dc:creator>
  <cp:lastModifiedBy>Shane Bowers</cp:lastModifiedBy>
  <cp:revision>49</cp:revision>
  <dcterms:created xsi:type="dcterms:W3CDTF">2012-04-19T13:52:31Z</dcterms:created>
  <dcterms:modified xsi:type="dcterms:W3CDTF">2012-05-17T13:26:53Z</dcterms:modified>
</cp:coreProperties>
</file>